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04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2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4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2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5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32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61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24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3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8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5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5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38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83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5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0869C38-6598-4F58-8091-6FE6C987C711}" type="datetimeFigureOut">
              <a:rPr lang="en-US" smtClean="0"/>
              <a:t>03-Jun-26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D2AF1-ABE2-4E14-BA61-0EBFF445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750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1">
            <a:extLst>
              <a:ext uri="{FF2B5EF4-FFF2-40B4-BE49-F238E27FC236}">
                <a16:creationId xmlns:a16="http://schemas.microsoft.com/office/drawing/2014/main" id="{BF62A111-996A-FE38-0501-7F40AFD325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438"/>
            <a:ext cx="12192000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9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97ECC411-0606-A0E3-77FC-52F97A0624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275" y="0"/>
            <a:ext cx="7029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4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4143D09B-B706-B674-A279-552F3DCCB1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7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1A6C001C-31C3-DEA2-DA1B-590F2DBF31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79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6A906F18-6481-109A-9AB9-8B7A68DC4D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9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C2036B17-BBDB-F561-A737-1B81949454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7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CE95A2C5-E8B4-5141-630B-2FE9C442F7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62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8B8554B9-FE55-328F-1677-68389C9902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0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43049F7D-AC83-D52A-7E61-C766FC320E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0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D3E8B519-0C49-BE54-0837-6831101467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68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BBED504E-11E7-5E27-A093-F9CA1B35AC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2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">
            <a:extLst>
              <a:ext uri="{FF2B5EF4-FFF2-40B4-BE49-F238E27FC236}">
                <a16:creationId xmlns:a16="http://schemas.microsoft.com/office/drawing/2014/main" id="{937A9A82-2EB5-6434-06C9-3FC83DF11F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15F36493-FB91-46BF-9F0D-F355D045DC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65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EFB2CF71-3863-02A0-A4C7-4CF2044749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44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9E5B8E90-7779-0542-C8DC-A7CA005DF1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8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DCD46866-853C-0AB3-7EC7-8A8D648962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8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640D45B0-EC47-3393-6ACB-4F24A8BE9E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54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84720BD6-46BE-CD8E-5EF7-03AF5D3D99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7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A740293C-431C-22CF-D383-12C39D6654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87CD61FE-F249-26C2-D997-5F20C935A5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02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>
            <a:extLst>
              <a:ext uri="{FF2B5EF4-FFF2-40B4-BE49-F238E27FC236}">
                <a16:creationId xmlns:a16="http://schemas.microsoft.com/office/drawing/2014/main" id="{E380BFB2-708B-35EC-3801-EC2DCAB891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3" y="0"/>
            <a:ext cx="6950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90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94FD3ADD-6818-95BC-CCFC-5351E73CD1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88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3">
            <a:extLst>
              <a:ext uri="{FF2B5EF4-FFF2-40B4-BE49-F238E27FC236}">
                <a16:creationId xmlns:a16="http://schemas.microsoft.com/office/drawing/2014/main" id="{162CF869-C3E2-5CE4-4C99-2632CDB5FD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06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A0C6A517-297F-1EC9-5977-3C228373D8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563" y="0"/>
            <a:ext cx="6746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EE920FC3-0DC9-3A4D-8FCB-6834C004D8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38" y="0"/>
            <a:ext cx="8569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9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04D186DA-2B7E-0F97-92A3-BDC9B96636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38" y="0"/>
            <a:ext cx="8569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65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96CBC121-F081-225D-3DD9-939468BF4B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9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4">
            <a:extLst>
              <a:ext uri="{FF2B5EF4-FFF2-40B4-BE49-F238E27FC236}">
                <a16:creationId xmlns:a16="http://schemas.microsoft.com/office/drawing/2014/main" id="{9DE2CC93-C877-EF33-055C-82D66188F3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1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5">
            <a:extLst>
              <a:ext uri="{FF2B5EF4-FFF2-40B4-BE49-F238E27FC236}">
                <a16:creationId xmlns:a16="http://schemas.microsoft.com/office/drawing/2014/main" id="{A624C71D-B3F7-705E-9B66-95F0551FC2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4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6">
            <a:extLst>
              <a:ext uri="{FF2B5EF4-FFF2-40B4-BE49-F238E27FC236}">
                <a16:creationId xmlns:a16="http://schemas.microsoft.com/office/drawing/2014/main" id="{8ECB0BC1-E1A3-2016-6710-2F578F2BFA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6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7">
            <a:extLst>
              <a:ext uri="{FF2B5EF4-FFF2-40B4-BE49-F238E27FC236}">
                <a16:creationId xmlns:a16="http://schemas.microsoft.com/office/drawing/2014/main" id="{A321BF79-CDC7-7ECA-659E-CF0E5EA5CA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83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8">
            <a:extLst>
              <a:ext uri="{FF2B5EF4-FFF2-40B4-BE49-F238E27FC236}">
                <a16:creationId xmlns:a16="http://schemas.microsoft.com/office/drawing/2014/main" id="{61644FA8-5520-3F17-932F-E37332D885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2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9">
            <a:extLst>
              <a:ext uri="{FF2B5EF4-FFF2-40B4-BE49-F238E27FC236}">
                <a16:creationId xmlns:a16="http://schemas.microsoft.com/office/drawing/2014/main" id="{49B2A478-B446-0474-468E-884BF3BADF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0</Words>
  <Application>Microsoft Office PowerPoint</Application>
  <PresentationFormat>Widescreen</PresentationFormat>
  <Paragraphs>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 S</dc:creator>
  <cp:lastModifiedBy>Hasan S</cp:lastModifiedBy>
  <cp:revision>1</cp:revision>
  <dcterms:created xsi:type="dcterms:W3CDTF">2026-06-03T07:44:08Z</dcterms:created>
  <dcterms:modified xsi:type="dcterms:W3CDTF">2026-06-03T08:06:52Z</dcterms:modified>
</cp:coreProperties>
</file>